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8DBF15B8-487E-4EEA-B19F-8E2041E8281A}" v="77" dt="2022-05-09T11:57:04.664"/>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Tushar Nautiyal</a:t>
            </a:r>
            <a:endParaRPr lang="en-US" dirty="0">
              <a:solidFill>
                <a:schemeClr val="bg2"/>
              </a:solidFill>
              <a:latin typeface="Abadi"/>
              <a:ea typeface="SF Pro" pitchFamily="2" charset="0"/>
              <a:cs typeface="Calibri"/>
            </a:endParaRPr>
          </a:p>
          <a:p>
            <a:r>
              <a:rPr lang="en-US" dirty="0">
                <a:solidFill>
                  <a:schemeClr val="bg2"/>
                </a:solidFill>
                <a:latin typeface="Abadi"/>
                <a:cs typeface="Calibri"/>
              </a:rPr>
              <a:t>9 May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206</cp:revision>
  <dcterms:created xsi:type="dcterms:W3CDTF">2021-04-29T18:58:34Z</dcterms:created>
  <dcterms:modified xsi:type="dcterms:W3CDTF">2022-05-09T11:58:11Z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